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09" autoAdjust="0"/>
    <p:restoredTop sz="94706" autoAdjust="0"/>
  </p:normalViewPr>
  <p:slideViewPr>
    <p:cSldViewPr>
      <p:cViewPr varScale="1">
        <p:scale>
          <a:sx n="69" d="100"/>
          <a:sy n="69" d="100"/>
        </p:scale>
        <p:origin x="63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6652-DF84-4954-8265-16BA8F519EEC}" type="datetimeFigureOut">
              <a:rPr lang="he-IL" smtClean="0"/>
              <a:pPr/>
              <a:t>י"ח/אב/תשפ"א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9FA62-0FEC-4C83-9121-601AE6F735C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6652-DF84-4954-8265-16BA8F519EEC}" type="datetimeFigureOut">
              <a:rPr lang="he-IL" smtClean="0"/>
              <a:pPr/>
              <a:t>י"ח/אב/תשפ"א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9FA62-0FEC-4C83-9121-601AE6F735C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6652-DF84-4954-8265-16BA8F519EEC}" type="datetimeFigureOut">
              <a:rPr lang="he-IL" smtClean="0"/>
              <a:pPr/>
              <a:t>י"ח/אב/תשפ"א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9FA62-0FEC-4C83-9121-601AE6F735C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6652-DF84-4954-8265-16BA8F519EEC}" type="datetimeFigureOut">
              <a:rPr lang="he-IL" smtClean="0"/>
              <a:pPr/>
              <a:t>י"ח/אב/תשפ"א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9FA62-0FEC-4C83-9121-601AE6F735C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6652-DF84-4954-8265-16BA8F519EEC}" type="datetimeFigureOut">
              <a:rPr lang="he-IL" smtClean="0"/>
              <a:pPr/>
              <a:t>י"ח/אב/תשפ"א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9FA62-0FEC-4C83-9121-601AE6F735C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6652-DF84-4954-8265-16BA8F519EEC}" type="datetimeFigureOut">
              <a:rPr lang="he-IL" smtClean="0"/>
              <a:pPr/>
              <a:t>י"ח/אב/תשפ"א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9FA62-0FEC-4C83-9121-601AE6F735C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6652-DF84-4954-8265-16BA8F519EEC}" type="datetimeFigureOut">
              <a:rPr lang="he-IL" smtClean="0"/>
              <a:pPr/>
              <a:t>י"ח/אב/תשפ"א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9FA62-0FEC-4C83-9121-601AE6F735C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6652-DF84-4954-8265-16BA8F519EEC}" type="datetimeFigureOut">
              <a:rPr lang="he-IL" smtClean="0"/>
              <a:pPr/>
              <a:t>י"ח/אב/תשפ"א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9FA62-0FEC-4C83-9121-601AE6F735C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6652-DF84-4954-8265-16BA8F519EEC}" type="datetimeFigureOut">
              <a:rPr lang="he-IL" smtClean="0"/>
              <a:pPr/>
              <a:t>י"ח/אב/תשפ"א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9FA62-0FEC-4C83-9121-601AE6F735C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6652-DF84-4954-8265-16BA8F519EEC}" type="datetimeFigureOut">
              <a:rPr lang="he-IL" smtClean="0"/>
              <a:pPr/>
              <a:t>י"ח/אב/תשפ"א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9FA62-0FEC-4C83-9121-601AE6F735C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6652-DF84-4954-8265-16BA8F519EEC}" type="datetimeFigureOut">
              <a:rPr lang="he-IL" smtClean="0"/>
              <a:pPr/>
              <a:t>י"ח/אב/תשפ"א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9FA62-0FEC-4C83-9121-601AE6F735C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A6652-DF84-4954-8265-16BA8F519EEC}" type="datetimeFigureOut">
              <a:rPr lang="he-IL" smtClean="0"/>
              <a:pPr/>
              <a:t>י"ח/אב/תשפ"א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9FA62-0FEC-4C83-9121-601AE6F735C4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ctrTitle"/>
          </p:nvPr>
        </p:nvSpPr>
        <p:spPr>
          <a:xfrm>
            <a:off x="714348" y="2214554"/>
            <a:ext cx="7815290" cy="3584591"/>
          </a:xfrm>
        </p:spPr>
        <p:txBody>
          <a:bodyPr>
            <a:normAutofit/>
          </a:bodyPr>
          <a:lstStyle/>
          <a:p>
            <a:r>
              <a:rPr lang="he-IL" sz="5400" dirty="0">
                <a:solidFill>
                  <a:srgbClr val="FF0000"/>
                </a:solidFill>
                <a:cs typeface="+mn-cs"/>
              </a:rPr>
              <a:t>גיל ההתבגרות</a:t>
            </a:r>
            <a:br>
              <a:rPr lang="he-IL" sz="5400" dirty="0">
                <a:solidFill>
                  <a:srgbClr val="FF0000"/>
                </a:solidFill>
                <a:cs typeface="+mn-cs"/>
              </a:rPr>
            </a:br>
            <a:r>
              <a:rPr lang="he-IL" sz="2000" dirty="0">
                <a:cs typeface="+mn-cs"/>
              </a:rPr>
              <a:t>שיעור שביעי: שחרור השליטה, פרטיות, אלימות</a:t>
            </a:r>
            <a:br>
              <a:rPr lang="he-IL" sz="2000" dirty="0">
                <a:cs typeface="+mn-cs"/>
              </a:rPr>
            </a:br>
            <a:endParaRPr lang="he-IL" sz="20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51863"/>
      </p:ext>
    </p:extLst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31257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e-IL" u="sng" dirty="0">
                <a:solidFill>
                  <a:srgbClr val="FF0000"/>
                </a:solidFill>
              </a:rPr>
              <a:t>לשחרר את השליטה</a:t>
            </a:r>
          </a:p>
          <a:p>
            <a:r>
              <a:rPr lang="he-IL" dirty="0"/>
              <a:t>עדכון גרסת ההורות</a:t>
            </a:r>
          </a:p>
          <a:p>
            <a:r>
              <a:rPr lang="he-IL" dirty="0"/>
              <a:t>לסמוך</a:t>
            </a:r>
          </a:p>
          <a:p>
            <a:r>
              <a:rPr lang="he-IL" dirty="0"/>
              <a:t>נוכחות</a:t>
            </a:r>
          </a:p>
          <a:p>
            <a:r>
              <a:rPr lang="he-IL" dirty="0"/>
              <a:t>הסכם ומו"מ</a:t>
            </a:r>
          </a:p>
          <a:p>
            <a:r>
              <a:rPr lang="he-IL" dirty="0"/>
              <a:t>עקרון הדגימה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he-IL" u="sng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he-IL" sz="4000" u="sng" dirty="0">
                <a:solidFill>
                  <a:srgbClr val="FF0000"/>
                </a:solidFill>
              </a:rPr>
              <a:t>אלימות ותוקפנות</a:t>
            </a:r>
          </a:p>
          <a:p>
            <a:r>
              <a:rPr lang="he-IL" sz="4000" dirty="0"/>
              <a:t>שינוי הורמונלי:</a:t>
            </a:r>
          </a:p>
          <a:p>
            <a:pPr marL="742950" indent="-742950">
              <a:buAutoNum type="arabicPeriod"/>
            </a:pPr>
            <a:r>
              <a:rPr lang="he-IL" sz="4000" dirty="0"/>
              <a:t>תנועתיות</a:t>
            </a:r>
          </a:p>
          <a:p>
            <a:pPr marL="742950" indent="-742950">
              <a:buAutoNum type="arabicPeriod"/>
            </a:pPr>
            <a:r>
              <a:rPr lang="he-IL" sz="4000" dirty="0"/>
              <a:t>אימפולסיביות</a:t>
            </a:r>
          </a:p>
          <a:p>
            <a:pPr marL="742950" indent="-742950">
              <a:buAutoNum type="arabicPeriod"/>
            </a:pPr>
            <a:r>
              <a:rPr lang="he-IL" sz="4000" dirty="0"/>
              <a:t>תסכול</a:t>
            </a:r>
          </a:p>
          <a:p>
            <a:pPr marL="742950" indent="-742950">
              <a:buAutoNum type="arabicPeriod"/>
            </a:pPr>
            <a:r>
              <a:rPr lang="he-IL" sz="4000" dirty="0"/>
              <a:t>אגוצנטריות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e-IL" dirty="0"/>
          </a:p>
          <a:p>
            <a:pPr marL="0" indent="0">
              <a:buNone/>
            </a:pPr>
            <a:r>
              <a:rPr lang="he-IL" sz="4000" u="sng" dirty="0">
                <a:solidFill>
                  <a:srgbClr val="FF0000"/>
                </a:solidFill>
              </a:rPr>
              <a:t>ארבע נצרות שמזינות תוקפנות:</a:t>
            </a:r>
          </a:p>
          <a:p>
            <a:pPr marL="742950" indent="-742950">
              <a:buAutoNum type="arabicPeriod"/>
            </a:pPr>
            <a:r>
              <a:rPr lang="he-IL" sz="4000" dirty="0"/>
              <a:t>סובייקטיביות</a:t>
            </a:r>
          </a:p>
          <a:p>
            <a:pPr marL="742950" indent="-742950">
              <a:buAutoNum type="arabicPeriod"/>
            </a:pPr>
            <a:r>
              <a:rPr lang="he-IL" sz="4000" dirty="0"/>
              <a:t>יכולת לאמפתיה</a:t>
            </a:r>
          </a:p>
          <a:p>
            <a:pPr marL="742950" indent="-742950">
              <a:buAutoNum type="arabicPeriod"/>
            </a:pPr>
            <a:r>
              <a:rPr lang="he-IL" sz="4000" dirty="0"/>
              <a:t>פינוק</a:t>
            </a:r>
          </a:p>
          <a:p>
            <a:pPr marL="742950" indent="-742950">
              <a:buAutoNum type="arabicPeriod"/>
            </a:pPr>
            <a:r>
              <a:rPr lang="he-IL" sz="4000" dirty="0"/>
              <a:t>מודל של כוח</a:t>
            </a:r>
          </a:p>
        </p:txBody>
      </p:sp>
    </p:spTree>
    <p:extLst>
      <p:ext uri="{BB962C8B-B14F-4D97-AF65-F5344CB8AC3E}">
        <p14:creationId xmlns:p14="http://schemas.microsoft.com/office/powerpoint/2010/main" val="215058514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endParaRPr lang="he-IL" sz="4000" dirty="0"/>
          </a:p>
          <a:p>
            <a:r>
              <a:rPr lang="he-IL" sz="4000" dirty="0"/>
              <a:t>לחזק את הנצרות באמצעות שיח</a:t>
            </a:r>
          </a:p>
          <a:p>
            <a:r>
              <a:rPr lang="he-IL" sz="4000" dirty="0"/>
              <a:t>הורות כעבודת מניעה</a:t>
            </a:r>
          </a:p>
          <a:p>
            <a:r>
              <a:rPr lang="he-IL" sz="4000" dirty="0"/>
              <a:t>לחזק, לא להפחיד</a:t>
            </a:r>
          </a:p>
          <a:p>
            <a:r>
              <a:rPr lang="he-IL" sz="4000" dirty="0"/>
              <a:t>למצב מחדש</a:t>
            </a:r>
          </a:p>
        </p:txBody>
      </p:sp>
    </p:spTree>
    <p:extLst>
      <p:ext uri="{BB962C8B-B14F-4D97-AF65-F5344CB8AC3E}">
        <p14:creationId xmlns:p14="http://schemas.microsoft.com/office/powerpoint/2010/main" val="31747740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e-IL" dirty="0"/>
          </a:p>
          <a:p>
            <a:pPr marL="0" indent="0">
              <a:buNone/>
            </a:pPr>
            <a:r>
              <a:rPr lang="he-IL" sz="4000" u="sng" dirty="0">
                <a:solidFill>
                  <a:srgbClr val="FF0000"/>
                </a:solidFill>
              </a:rPr>
              <a:t>מצד ההורים:</a:t>
            </a:r>
          </a:p>
          <a:p>
            <a:r>
              <a:rPr lang="he-IL" sz="4000" dirty="0"/>
              <a:t>הזדהות יתר עם צד כלשהו</a:t>
            </a:r>
          </a:p>
          <a:p>
            <a:r>
              <a:rPr lang="he-IL" sz="4000" dirty="0"/>
              <a:t>שימוש בהתנהגויות סיכון</a:t>
            </a:r>
          </a:p>
          <a:p>
            <a:r>
              <a:rPr lang="he-IL" sz="4000" dirty="0"/>
              <a:t>עוצמה רגשית והיעלבות</a:t>
            </a:r>
          </a:p>
        </p:txBody>
      </p:sp>
    </p:spTree>
    <p:extLst>
      <p:ext uri="{BB962C8B-B14F-4D97-AF65-F5344CB8AC3E}">
        <p14:creationId xmlns:p14="http://schemas.microsoft.com/office/powerpoint/2010/main" val="240526352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e-IL" sz="4000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e-IL" sz="4000" u="sng" dirty="0">
                <a:solidFill>
                  <a:srgbClr val="FF0000"/>
                </a:solidFill>
              </a:rPr>
              <a:t>מצד ההדרכה:</a:t>
            </a:r>
          </a:p>
          <a:p>
            <a:r>
              <a:rPr lang="he-IL" sz="4000" dirty="0"/>
              <a:t>למתן</a:t>
            </a:r>
          </a:p>
          <a:p>
            <a:r>
              <a:rPr lang="he-IL" sz="4000" dirty="0"/>
              <a:t>לחבר אותו לעצמו</a:t>
            </a:r>
          </a:p>
          <a:p>
            <a:r>
              <a:rPr lang="he-IL" sz="4000" dirty="0"/>
              <a:t>לשקף</a:t>
            </a:r>
          </a:p>
          <a:p>
            <a:r>
              <a:rPr lang="he-IL" sz="4000" dirty="0"/>
              <a:t>לאזור אומץ לשאול ולהקשיב</a:t>
            </a:r>
          </a:p>
          <a:p>
            <a:pPr marL="0" indent="0" algn="ctr">
              <a:buNone/>
            </a:pPr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207511206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אזרחי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</TotalTime>
  <Words>86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גיל ההתבגרות שיעור שביעי: שחרור השליטה, פרטיות, אלימות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טל</dc:creator>
  <cp:lastModifiedBy>Offir Omer</cp:lastModifiedBy>
  <cp:revision>110</cp:revision>
  <dcterms:created xsi:type="dcterms:W3CDTF">2012-04-17T11:59:45Z</dcterms:created>
  <dcterms:modified xsi:type="dcterms:W3CDTF">2021-07-27T17:29:56Z</dcterms:modified>
</cp:coreProperties>
</file>